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0280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59115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48074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31290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79992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9785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80960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6365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33393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9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917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50821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11516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65289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3174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858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2969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0193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4848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5B6DE-28CF-C960-7CC5-5987E7D3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21456"/>
            <a:ext cx="8520600" cy="2235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FF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COMPUTER SCIENCE</a:t>
            </a:r>
            <a:br>
              <a:rPr lang="en-IN" sz="2000" dirty="0">
                <a:solidFill>
                  <a:srgbClr val="FF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</a:br>
            <a:r>
              <a:rPr lang="en-IN" sz="2000" dirty="0">
                <a:solidFill>
                  <a:srgbClr val="FF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MINI-PROJECT-2</a:t>
            </a:r>
            <a:b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</a:br>
            <a:b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</a:b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Comic Sans MS" panose="030F0702030302020204" pitchFamily="66" charset="0"/>
              </a:rPr>
              <a:t>PROJECT-TITLE:</a:t>
            </a:r>
            <a:b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Comic Sans MS" panose="030F0702030302020204" pitchFamily="66" charset="0"/>
              </a:rPr>
            </a:br>
            <a:b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</a:br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SMART HEALTH MONITORING SYSTEM USING EMBEDDED TECHNOLOGY</a:t>
            </a:r>
            <a:endParaRPr sz="2000" dirty="0">
              <a:solidFill>
                <a:srgbClr val="FF0000"/>
              </a:solidFill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1273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INNOVATING ACCESSIBLE HEALTHCARE WITH EMBEDDED TECHNOLOGY</a:t>
            </a:r>
            <a:endParaRPr dirty="0">
              <a:solidFill>
                <a:srgbClr val="FF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ABD9764-1D29-2AE8-A75E-74536C6AB18B}"/>
              </a:ext>
            </a:extLst>
          </p:cNvPr>
          <p:cNvSpPr txBox="1">
            <a:spLocks/>
          </p:cNvSpPr>
          <p:nvPr/>
        </p:nvSpPr>
        <p:spPr>
          <a:xfrm>
            <a:off x="5064919" y="3671888"/>
            <a:ext cx="3831806" cy="1357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500" dirty="0">
              <a:solidFill>
                <a:srgbClr val="00B0F0"/>
              </a:solidFill>
              <a:highlight>
                <a:srgbClr val="FFFF00"/>
              </a:highlight>
              <a:latin typeface="Comic Sans MS" panose="030F0702030302020204" pitchFamily="66" charset="0"/>
            </a:endParaRPr>
          </a:p>
          <a:p>
            <a:r>
              <a:rPr lang="en-IN" sz="1500" dirty="0">
                <a:solidFill>
                  <a:srgbClr val="00B0F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PRESENTED BY: PRAMODH NARAIN</a:t>
            </a:r>
          </a:p>
          <a:p>
            <a:r>
              <a:rPr lang="en-IN" sz="1500" dirty="0">
                <a:solidFill>
                  <a:srgbClr val="00B0F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CHANNEL: PRAMODH CODE CRAFTER</a:t>
            </a:r>
          </a:p>
          <a:p>
            <a:r>
              <a:rPr lang="en-IN" sz="1500" dirty="0">
                <a:solidFill>
                  <a:srgbClr val="00B0F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DATE: 19-11-2024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DCA6A3-610C-FDA4-9E22-E8E4DE29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A5754-6C2C-7269-6E7D-66A8FAB23616}"/>
              </a:ext>
            </a:extLst>
          </p:cNvPr>
          <p:cNvSpPr txBox="1"/>
          <p:nvPr/>
        </p:nvSpPr>
        <p:spPr>
          <a:xfrm>
            <a:off x="640884" y="1694688"/>
            <a:ext cx="3486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The Smart Health Monitoring System demonstrates the potential of embedded systems in transforming healthcare.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Future Scope: Enhanced features like ECG monitoring or AI-based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7638F-1599-4A9B-381B-EE45A356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1351554"/>
            <a:ext cx="4096513" cy="34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B259A0-DE63-BE5B-C138-755FBF78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Q &amp; A</a:t>
            </a:r>
            <a:br>
              <a:rPr lang="en-IN" dirty="0">
                <a:latin typeface="Comic Sans MS" panose="030F0702030302020204" pitchFamily="66" charset="0"/>
              </a:rPr>
            </a:br>
            <a:r>
              <a:rPr lang="en-IN" sz="1400" dirty="0">
                <a:latin typeface="Comic Sans MS" panose="030F0702030302020204" pitchFamily="66" charset="0"/>
              </a:rPr>
              <a:t>QUESTIONS AND FEEDBACK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5713-FD3B-8178-EBDC-F022EEC592DA}"/>
              </a:ext>
            </a:extLst>
          </p:cNvPr>
          <p:cNvSpPr txBox="1"/>
          <p:nvPr/>
        </p:nvSpPr>
        <p:spPr>
          <a:xfrm>
            <a:off x="640884" y="1694688"/>
            <a:ext cx="3486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Thank you for your attention!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Feel free to ask any questions or share feedback</a:t>
            </a:r>
          </a:p>
        </p:txBody>
      </p:sp>
      <p:pic>
        <p:nvPicPr>
          <p:cNvPr id="1026" name="Picture 2" descr="5,100+ Thank You Healthcare Workers ...">
            <a:extLst>
              <a:ext uri="{FF2B5EF4-FFF2-40B4-BE49-F238E27FC236}">
                <a16:creationId xmlns:a16="http://schemas.microsoft.com/office/drawing/2014/main" id="{C3B1AC1A-0756-1070-7582-FF2AD1670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351554"/>
            <a:ext cx="4096512" cy="34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86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,100+ Thank You Healthcare Workers ...">
            <a:extLst>
              <a:ext uri="{FF2B5EF4-FFF2-40B4-BE49-F238E27FC236}">
                <a16:creationId xmlns:a16="http://schemas.microsoft.com/office/drawing/2014/main" id="{1A2497ED-EB39-C457-9F52-5826BE7F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8601-E022-7751-4477-52EC3B47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8CE2-C458-558F-EFC0-A2115FEA7706}"/>
              </a:ext>
            </a:extLst>
          </p:cNvPr>
          <p:cNvSpPr txBox="1"/>
          <p:nvPr/>
        </p:nvSpPr>
        <p:spPr>
          <a:xfrm>
            <a:off x="640884" y="1694688"/>
            <a:ext cx="3486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What are embedded systems 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Importance of health monitoring in today’s world.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Project Focus: Developing a cost-effective, real-time health monitoring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F247F-8E1A-5438-6A43-AB26E536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02162"/>
            <a:ext cx="4096512" cy="33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0560BC-1B19-9FE9-3E04-1F68111B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2EFCF-DB1D-9AF5-A1CE-D2C9E037C824}"/>
              </a:ext>
            </a:extLst>
          </p:cNvPr>
          <p:cNvSpPr txBox="1"/>
          <p:nvPr/>
        </p:nvSpPr>
        <p:spPr>
          <a:xfrm>
            <a:off x="640884" y="1694688"/>
            <a:ext cx="348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Collect real-time health data (heart-rate, temperature , SpO₂)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Display locally or transmit to a server/cloud.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Alert caregivers during emergencies.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98110-5B7E-9E34-83B6-2C11B3A5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0716"/>
            <a:ext cx="4096512" cy="33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F70101-CFAE-A9CD-0FFA-AE355178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AD546-DFA5-6B65-FB7D-F79CDECE2BF4}"/>
              </a:ext>
            </a:extLst>
          </p:cNvPr>
          <p:cNvSpPr txBox="1"/>
          <p:nvPr/>
        </p:nvSpPr>
        <p:spPr>
          <a:xfrm>
            <a:off x="677460" y="1645920"/>
            <a:ext cx="3486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Rise of wearable devices like Fitbit and Apple Watch.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Suitability of microcontrollers for low-power, real-time monitoring.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omic Sans MS" panose="030F0702030302020204" pitchFamily="66" charset="0"/>
              </a:rPr>
              <a:t>Importance of wireless protocols (e.g., BLE, Wi-Fi).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F9559-6D04-3DB0-608E-77538A81F191}"/>
              </a:ext>
            </a:extLst>
          </p:cNvPr>
          <p:cNvSpPr txBox="1"/>
          <p:nvPr/>
        </p:nvSpPr>
        <p:spPr>
          <a:xfrm>
            <a:off x="3249649" y="967099"/>
            <a:ext cx="348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mic Sans MS" panose="030F0702030302020204" pitchFamily="66" charset="0"/>
              </a:rPr>
              <a:t>BACKGROUND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6FBE5-D523-FD12-C37D-5334E27C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80735"/>
            <a:ext cx="4096512" cy="33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4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DBD457-11D3-1D30-2627-FB6310B1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SYSTEM DESIGN (HARDWARE)</a:t>
            </a:r>
            <a:br>
              <a:rPr lang="en-IN" dirty="0">
                <a:latin typeface="Comic Sans MS" panose="030F0702030302020204" pitchFamily="66" charset="0"/>
              </a:rPr>
            </a:br>
            <a:r>
              <a:rPr lang="en-IN" sz="1500" dirty="0">
                <a:latin typeface="Comic Sans MS" panose="030F0702030302020204" pitchFamily="66" charset="0"/>
              </a:rPr>
              <a:t>HARDWARE COMPONENTS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CFA8-BACA-C02D-A396-6C68008F5FD1}"/>
              </a:ext>
            </a:extLst>
          </p:cNvPr>
          <p:cNvSpPr txBox="1"/>
          <p:nvPr/>
        </p:nvSpPr>
        <p:spPr>
          <a:xfrm>
            <a:off x="640884" y="1694688"/>
            <a:ext cx="3486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Microcontroller: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ESP32 for processing and connectivity.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Sensors: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Heart Rate (MAX30102), Temperature (LM35), SpO</a:t>
            </a:r>
            <a:r>
              <a:rPr lang="en-IN" baseline="-25000" dirty="0">
                <a:latin typeface="Comic Sans MS" panose="030F0702030302020204" pitchFamily="66" charset="0"/>
              </a:rPr>
              <a:t>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Display: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OLED (128x64)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Power Source: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Lithium Polymer Battery.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DFBA3-97B2-79A1-7EB9-1735B5AE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380735"/>
            <a:ext cx="4096513" cy="33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B57911-10CC-7C66-982C-8D5B2A5C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SYSTEM DESIGN (SOFTWARE)</a:t>
            </a:r>
            <a:br>
              <a:rPr lang="en-IN" dirty="0">
                <a:latin typeface="Comic Sans MS" panose="030F0702030302020204" pitchFamily="66" charset="0"/>
              </a:rPr>
            </a:br>
            <a:r>
              <a:rPr lang="en-IN" sz="1500" dirty="0">
                <a:latin typeface="Comic Sans MS" panose="030F0702030302020204" pitchFamily="66" charset="0"/>
              </a:rPr>
              <a:t>SOFTWARE COMPONENTS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B72CB-FF82-E346-897E-4F1185E6C331}"/>
              </a:ext>
            </a:extLst>
          </p:cNvPr>
          <p:cNvSpPr txBox="1"/>
          <p:nvPr/>
        </p:nvSpPr>
        <p:spPr>
          <a:xfrm>
            <a:off x="640884" y="1694688"/>
            <a:ext cx="3486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Embedded C programming for data collection and processing.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Bluetooth or Wi-Fi for communication.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Cloud storage and visualization using Firebase or AWS IoT.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89872-7E65-43F5-8311-2CD60F6A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351553"/>
            <a:ext cx="4096513" cy="34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A31130-031B-3ADE-032D-18E27B04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METHODOLOGY</a:t>
            </a:r>
            <a:br>
              <a:rPr lang="en-IN" dirty="0">
                <a:latin typeface="Comic Sans MS" panose="030F0702030302020204" pitchFamily="66" charset="0"/>
              </a:rPr>
            </a:br>
            <a:r>
              <a:rPr lang="en-IN" sz="1600" dirty="0">
                <a:latin typeface="Comic Sans MS" panose="030F0702030302020204" pitchFamily="66" charset="0"/>
              </a:rPr>
              <a:t>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21F95-C33A-29F3-2B17-89605F01523F}"/>
              </a:ext>
            </a:extLst>
          </p:cNvPr>
          <p:cNvSpPr txBox="1"/>
          <p:nvPr/>
        </p:nvSpPr>
        <p:spPr>
          <a:xfrm>
            <a:off x="2618874" y="1341659"/>
            <a:ext cx="3260558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SENSOR PROECESSES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E50FB-F1A6-A234-B4F9-EE62DEED8E92}"/>
              </a:ext>
            </a:extLst>
          </p:cNvPr>
          <p:cNvSpPr txBox="1"/>
          <p:nvPr/>
        </p:nvSpPr>
        <p:spPr>
          <a:xfrm>
            <a:off x="2618874" y="2110084"/>
            <a:ext cx="3260558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MICROCONTROLLER PROCESSED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D5681-BD82-A2EE-5B69-A8C84F8139E9}"/>
              </a:ext>
            </a:extLst>
          </p:cNvPr>
          <p:cNvSpPr txBox="1"/>
          <p:nvPr/>
        </p:nvSpPr>
        <p:spPr>
          <a:xfrm>
            <a:off x="2618874" y="3063178"/>
            <a:ext cx="3260558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DATA TRANSMITTED/STORED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0CEFC-8E62-299E-57E0-EA8CC2D8097E}"/>
              </a:ext>
            </a:extLst>
          </p:cNvPr>
          <p:cNvSpPr txBox="1"/>
          <p:nvPr/>
        </p:nvSpPr>
        <p:spPr>
          <a:xfrm>
            <a:off x="2618874" y="3892216"/>
            <a:ext cx="3260558" cy="3693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ALERTS TRIGGERED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F55033-63DB-A8B8-6CED-DC0556B56F0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249153" y="1710991"/>
            <a:ext cx="0" cy="39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36F138-7302-6618-2A34-CEF9C05EBA07}"/>
              </a:ext>
            </a:extLst>
          </p:cNvPr>
          <p:cNvCxnSpPr>
            <a:cxnSpLocks/>
          </p:cNvCxnSpPr>
          <p:nvPr/>
        </p:nvCxnSpPr>
        <p:spPr>
          <a:xfrm>
            <a:off x="4249153" y="2664085"/>
            <a:ext cx="0" cy="39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0799E6-2556-7839-544A-2AB4ED33F9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249153" y="3342265"/>
            <a:ext cx="0" cy="54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0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016E04-0175-8D46-49B2-53766368F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Challenges and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52D51-6566-3EEB-462A-4D1F2B696DFD}"/>
              </a:ext>
            </a:extLst>
          </p:cNvPr>
          <p:cNvSpPr txBox="1"/>
          <p:nvPr/>
        </p:nvSpPr>
        <p:spPr>
          <a:xfrm>
            <a:off x="640884" y="1694688"/>
            <a:ext cx="3486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Challenges:</a:t>
            </a:r>
            <a:endParaRPr lang="en-IN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Sensor calibration accuracy.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Power management for extended usage.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i="1" u="sng" dirty="0">
                <a:latin typeface="Comic Sans MS" panose="030F0702030302020204" pitchFamily="66" charset="0"/>
              </a:rPr>
              <a:t>Solutions:</a:t>
            </a:r>
            <a:endParaRPr lang="en-IN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Careful sensor tuning.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Use of low-power components like ESP32.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158C4-C958-8394-CB42-AD2F755E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351554"/>
            <a:ext cx="4096513" cy="34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BA981A-41E7-CF5D-874D-56CD4BA9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88"/>
            <a:ext cx="8520600" cy="841800"/>
          </a:xfrm>
        </p:spPr>
        <p:txBody>
          <a:bodyPr/>
          <a:lstStyle/>
          <a:p>
            <a:r>
              <a:rPr lang="en-IN" dirty="0">
                <a:latin typeface="Comic Sans MS" panose="030F0702030302020204" pitchFamily="66" charset="0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9ADD-F757-8498-BB70-7C6BA963A6BC}"/>
              </a:ext>
            </a:extLst>
          </p:cNvPr>
          <p:cNvSpPr txBox="1"/>
          <p:nvPr/>
        </p:nvSpPr>
        <p:spPr>
          <a:xfrm>
            <a:off x="640884" y="1694688"/>
            <a:ext cx="3486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Remote health monitoring for rural 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Emergency medical alerts for critical conditions.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Integration with telemedicine platforms.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5F7B2-5461-6F10-F367-7A7FE923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1351554"/>
            <a:ext cx="4096513" cy="34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9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309</TotalTime>
  <Words>317</Words>
  <Application>Microsoft Office PowerPoint</Application>
  <PresentationFormat>On-screen Show (16:9)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Comic Sans MS</vt:lpstr>
      <vt:lpstr>Tw Cen MT</vt:lpstr>
      <vt:lpstr>Wingdings</vt:lpstr>
      <vt:lpstr>Circuit</vt:lpstr>
      <vt:lpstr>COMPUTER SCIENCE MINI-PROJECT-2  PROJECT-TITLE:  SMART HEALTH MONITORING SYSTEM USING EMBEDDED TECHNOLOGY</vt:lpstr>
      <vt:lpstr>INTRODUCTION</vt:lpstr>
      <vt:lpstr>OBJECTIVE</vt:lpstr>
      <vt:lpstr>LITERATURE REVIEW</vt:lpstr>
      <vt:lpstr>SYSTEM DESIGN (HARDWARE) HARDWARE COMPONENTS</vt:lpstr>
      <vt:lpstr>SYSTEM DESIGN (SOFTWARE) SOFTWARE COMPONENTS</vt:lpstr>
      <vt:lpstr>METHODOLOGY HOW IT WORKS</vt:lpstr>
      <vt:lpstr>Challenges and solutions</vt:lpstr>
      <vt:lpstr>APPLICATIONS</vt:lpstr>
      <vt:lpstr>CONCLUSION</vt:lpstr>
      <vt:lpstr>Q &amp; A QUESTIONS AND 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Pramodh Narain</cp:lastModifiedBy>
  <cp:revision>8</cp:revision>
  <dcterms:modified xsi:type="dcterms:W3CDTF">2024-11-19T14:28:06Z</dcterms:modified>
</cp:coreProperties>
</file>